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19f57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19f57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Stand Out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Either Side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Edna St. Vincent Millay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W. Frederick Wooden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stands out on either side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wider than the heart is wide;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world is stretched the sky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higher than the soul is high.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heart can push the sea and land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far away on either hand;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 can split the sky in two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let the face of God shine through.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